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21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4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11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19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0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9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23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0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4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1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5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39750" y="854075"/>
            <a:ext cx="8064500" cy="1868488"/>
          </a:xfrm>
          <a:prstGeom prst="rect">
            <a:avLst/>
          </a:prstGeom>
          <a:solidFill>
            <a:schemeClr val="bg1"/>
          </a:solidFill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日本乳房オンコプラスティックサージャリー学会総会</a:t>
            </a:r>
            <a: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利益相反 開示</a:t>
            </a:r>
            <a: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所属・氏名</a:t>
            </a:r>
          </a:p>
        </p:txBody>
      </p:sp>
      <p:pic>
        <p:nvPicPr>
          <p:cNvPr id="6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897063"/>
            <a:ext cx="915988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4"/>
          <p:cNvSpPr txBox="1">
            <a:spLocks noChangeArrowheads="1"/>
          </p:cNvSpPr>
          <p:nvPr/>
        </p:nvSpPr>
        <p:spPr bwMode="auto">
          <a:xfrm>
            <a:off x="684213" y="3084513"/>
            <a:ext cx="78486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</a:t>
            </a:r>
            <a:r>
              <a:rPr lang="ja-JP" altLang="en-US" sz="21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関連した開示</a:t>
            </a:r>
            <a:r>
              <a:rPr lang="ja-JP" altLang="en-US" sz="21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すべき利益相</a:t>
            </a:r>
            <a:r>
              <a:rPr lang="ja-JP" altLang="en-US" sz="21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反関係</a:t>
            </a:r>
            <a:endParaRPr lang="ja-JP" altLang="en-US" sz="21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827088" y="3860800"/>
            <a:ext cx="7848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4.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 講演料：</a:t>
            </a: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	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○○○社</a:t>
            </a:r>
            <a:endParaRPr lang="en-US" altLang="ja-JP" sz="2400" dirty="0">
              <a:solidFill>
                <a:srgbClr val="002060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6. 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受託研究・共同研究費：</a:t>
            </a: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	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○○製薬</a:t>
            </a:r>
            <a:endParaRPr lang="en-US" altLang="ja-JP" sz="2400" dirty="0">
              <a:solidFill>
                <a:srgbClr val="002060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8. 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寄付講座所属：</a:t>
            </a:r>
            <a:r>
              <a:rPr lang="en-US" altLang="ja-JP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	</a:t>
            </a:r>
            <a:r>
              <a:rPr lang="ja-JP" altLang="en-US" sz="2400" dirty="0">
                <a:solidFill>
                  <a:srgbClr val="00206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あり　（○○社）</a:t>
            </a: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2352482" y="5765800"/>
            <a:ext cx="44390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（開示</a:t>
            </a:r>
            <a:r>
              <a:rPr lang="ja-JP" altLang="en-US" sz="20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すべき内容がある項目のみ記載）</a:t>
            </a:r>
          </a:p>
        </p:txBody>
      </p:sp>
      <p:sp>
        <p:nvSpPr>
          <p:cNvPr id="10" name="テキスト ボックス 6"/>
          <p:cNvSpPr txBox="1">
            <a:spLocks noChangeArrowheads="1"/>
          </p:cNvSpPr>
          <p:nvPr/>
        </p:nvSpPr>
        <p:spPr bwMode="auto">
          <a:xfrm>
            <a:off x="8265319" y="101600"/>
            <a:ext cx="862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様式２</a:t>
            </a:r>
          </a:p>
        </p:txBody>
      </p:sp>
    </p:spTree>
    <p:extLst>
      <p:ext uri="{BB962C8B-B14F-4D97-AF65-F5344CB8AC3E}">
        <p14:creationId xmlns:p14="http://schemas.microsoft.com/office/powerpoint/2010/main" val="15818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4</cp:revision>
  <dcterms:created xsi:type="dcterms:W3CDTF">2016-04-05T23:32:47Z</dcterms:created>
  <dcterms:modified xsi:type="dcterms:W3CDTF">2016-04-05T23:39:46Z</dcterms:modified>
</cp:coreProperties>
</file>