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E5FF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108" d="100"/>
          <a:sy n="108" d="100"/>
        </p:scale>
        <p:origin x="1740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FADA7-B0F9-4E3F-B543-DD48808D4A21}" type="datetimeFigureOut">
              <a:rPr kumimoji="1" lang="ja-JP" altLang="en-US" smtClean="0"/>
              <a:t>2016/4/6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02AC1-67FF-4EE1-BEA9-F5C2F4C6E29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11023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FADA7-B0F9-4E3F-B543-DD48808D4A21}" type="datetimeFigureOut">
              <a:rPr kumimoji="1" lang="ja-JP" altLang="en-US" smtClean="0"/>
              <a:t>2016/4/6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02AC1-67FF-4EE1-BEA9-F5C2F4C6E29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365457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FADA7-B0F9-4E3F-B543-DD48808D4A21}" type="datetimeFigureOut">
              <a:rPr kumimoji="1" lang="ja-JP" altLang="en-US" smtClean="0"/>
              <a:t>2016/4/6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02AC1-67FF-4EE1-BEA9-F5C2F4C6E29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20441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FADA7-B0F9-4E3F-B543-DD48808D4A21}" type="datetimeFigureOut">
              <a:rPr kumimoji="1" lang="ja-JP" altLang="en-US" smtClean="0"/>
              <a:t>2016/4/6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02AC1-67FF-4EE1-BEA9-F5C2F4C6E29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369217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FADA7-B0F9-4E3F-B543-DD48808D4A21}" type="datetimeFigureOut">
              <a:rPr kumimoji="1" lang="ja-JP" altLang="en-US" smtClean="0"/>
              <a:t>2016/4/6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02AC1-67FF-4EE1-BEA9-F5C2F4C6E29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29370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FADA7-B0F9-4E3F-B543-DD48808D4A21}" type="datetimeFigureOut">
              <a:rPr kumimoji="1" lang="ja-JP" altLang="en-US" smtClean="0"/>
              <a:t>2016/4/6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02AC1-67FF-4EE1-BEA9-F5C2F4C6E29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39943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FADA7-B0F9-4E3F-B543-DD48808D4A21}" type="datetimeFigureOut">
              <a:rPr kumimoji="1" lang="ja-JP" altLang="en-US" smtClean="0"/>
              <a:t>2016/4/6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02AC1-67FF-4EE1-BEA9-F5C2F4C6E29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40689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FADA7-B0F9-4E3F-B543-DD48808D4A21}" type="datetimeFigureOut">
              <a:rPr kumimoji="1" lang="ja-JP" altLang="en-US" smtClean="0"/>
              <a:t>2016/4/6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02AC1-67FF-4EE1-BEA9-F5C2F4C6E29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23598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FADA7-B0F9-4E3F-B543-DD48808D4A21}" type="datetimeFigureOut">
              <a:rPr kumimoji="1" lang="ja-JP" altLang="en-US" smtClean="0"/>
              <a:t>2016/4/6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02AC1-67FF-4EE1-BEA9-F5C2F4C6E29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712071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FADA7-B0F9-4E3F-B543-DD48808D4A21}" type="datetimeFigureOut">
              <a:rPr kumimoji="1" lang="ja-JP" altLang="en-US" smtClean="0"/>
              <a:t>2016/4/6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02AC1-67FF-4EE1-BEA9-F5C2F4C6E29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04990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FADA7-B0F9-4E3F-B543-DD48808D4A21}" type="datetimeFigureOut">
              <a:rPr kumimoji="1" lang="ja-JP" altLang="en-US" smtClean="0"/>
              <a:t>2016/4/6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02AC1-67FF-4EE1-BEA9-F5C2F4C6E29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474693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AFADA7-B0F9-4E3F-B543-DD48808D4A21}" type="datetimeFigureOut">
              <a:rPr kumimoji="1" lang="ja-JP" altLang="en-US" smtClean="0"/>
              <a:t>2016/4/6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602AC1-67FF-4EE1-BEA9-F5C2F4C6E29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630432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E5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395288" y="549275"/>
            <a:ext cx="8351837" cy="5832475"/>
          </a:xfrm>
          <a:prstGeom prst="rect">
            <a:avLst/>
          </a:prstGeom>
          <a:noFill/>
          <a:ln w="38100">
            <a:solidFill>
              <a:srgbClr val="C8008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6" name="正方形/長方形 5"/>
          <p:cNvSpPr/>
          <p:nvPr/>
        </p:nvSpPr>
        <p:spPr>
          <a:xfrm>
            <a:off x="539750" y="854075"/>
            <a:ext cx="8064500" cy="3079750"/>
          </a:xfrm>
          <a:prstGeom prst="rect">
            <a:avLst/>
          </a:prstGeom>
          <a:solidFill>
            <a:schemeClr val="bg1"/>
          </a:solidFill>
          <a:ln w="38100">
            <a:solidFill>
              <a:srgbClr val="C8008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800" dirty="0">
                <a:solidFill>
                  <a:srgbClr val="00206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日本乳房オンコプラスティックサージャリー学会総会</a:t>
            </a:r>
            <a:r>
              <a:rPr lang="en-US" altLang="ja-JP" sz="2800" dirty="0">
                <a:solidFill>
                  <a:srgbClr val="00206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/>
            </a:r>
            <a:br>
              <a:rPr lang="en-US" altLang="ja-JP" sz="2800" dirty="0">
                <a:solidFill>
                  <a:srgbClr val="00206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</a:br>
            <a:r>
              <a:rPr lang="ja-JP" altLang="en-US" sz="2800" dirty="0">
                <a:solidFill>
                  <a:srgbClr val="00206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利益相反 開示</a:t>
            </a:r>
            <a:r>
              <a:rPr lang="en-US" altLang="ja-JP" sz="2800" dirty="0">
                <a:solidFill>
                  <a:srgbClr val="00206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/>
            </a:r>
            <a:br>
              <a:rPr lang="en-US" altLang="ja-JP" sz="2800" dirty="0">
                <a:solidFill>
                  <a:srgbClr val="00206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</a:br>
            <a:r>
              <a:rPr lang="en-US" altLang="ja-JP" sz="28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/>
            </a:r>
            <a:br>
              <a:rPr lang="en-US" altLang="ja-JP" sz="28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</a:br>
            <a:r>
              <a:rPr lang="ja-JP" altLang="en-US" sz="2800" dirty="0">
                <a:solidFill>
                  <a:srgbClr val="00206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所属・氏名</a:t>
            </a:r>
          </a:p>
        </p:txBody>
      </p:sp>
      <p:pic>
        <p:nvPicPr>
          <p:cNvPr id="7" name="図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088" y="2708275"/>
            <a:ext cx="1152525" cy="963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テキスト ボックス 4"/>
          <p:cNvSpPr txBox="1">
            <a:spLocks noChangeArrowheads="1"/>
          </p:cNvSpPr>
          <p:nvPr/>
        </p:nvSpPr>
        <p:spPr bwMode="auto">
          <a:xfrm>
            <a:off x="979488" y="5021263"/>
            <a:ext cx="7705725" cy="892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600">
                <a:solidFill>
                  <a:srgbClr val="00206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演題発表に関連し、開示すべき利益相反関係にある</a:t>
            </a:r>
            <a:r>
              <a:rPr lang="en-US" altLang="ja-JP" sz="2600">
                <a:solidFill>
                  <a:srgbClr val="00206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/>
            </a:r>
            <a:br>
              <a:rPr lang="en-US" altLang="ja-JP" sz="2600">
                <a:solidFill>
                  <a:srgbClr val="00206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</a:br>
            <a:r>
              <a:rPr lang="ja-JP" altLang="en-US" sz="2600">
                <a:solidFill>
                  <a:srgbClr val="00206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企業などはありません。</a:t>
            </a:r>
          </a:p>
        </p:txBody>
      </p:sp>
      <p:sp>
        <p:nvSpPr>
          <p:cNvPr id="9" name="テキスト ボックス 4"/>
          <p:cNvSpPr txBox="1">
            <a:spLocks noChangeArrowheads="1"/>
          </p:cNvSpPr>
          <p:nvPr/>
        </p:nvSpPr>
        <p:spPr bwMode="auto">
          <a:xfrm>
            <a:off x="979488" y="5021263"/>
            <a:ext cx="7705725" cy="892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600">
                <a:solidFill>
                  <a:srgbClr val="00206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演題発表に関連し、開示すべき利益相反関係にある</a:t>
            </a:r>
            <a:r>
              <a:rPr lang="en-US" altLang="ja-JP" sz="2600">
                <a:solidFill>
                  <a:srgbClr val="00206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/>
            </a:r>
            <a:br>
              <a:rPr lang="en-US" altLang="ja-JP" sz="2600">
                <a:solidFill>
                  <a:srgbClr val="00206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</a:br>
            <a:r>
              <a:rPr lang="ja-JP" altLang="en-US" sz="2600">
                <a:solidFill>
                  <a:srgbClr val="00206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企業などはありません。</a:t>
            </a:r>
          </a:p>
        </p:txBody>
      </p:sp>
      <p:sp>
        <p:nvSpPr>
          <p:cNvPr id="10" name="テキスト ボックス 6"/>
          <p:cNvSpPr txBox="1">
            <a:spLocks noChangeArrowheads="1"/>
          </p:cNvSpPr>
          <p:nvPr/>
        </p:nvSpPr>
        <p:spPr bwMode="auto">
          <a:xfrm>
            <a:off x="8265319" y="101600"/>
            <a:ext cx="86273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ja-JP" altLang="en-US" sz="2000" dirty="0" smtClean="0">
                <a:solidFill>
                  <a:srgbClr val="0070C0"/>
                </a:solidFill>
                <a:latin typeface="Arial" panose="020B0604020202020204" pitchFamily="34" charset="0"/>
                <a:ea typeface="HGPｺﾞｼｯｸE" panose="020B0900000000000000" pitchFamily="50" charset="-128"/>
                <a:cs typeface="Arial" panose="020B0604020202020204" pitchFamily="34" charset="0"/>
              </a:rPr>
              <a:t>様式１</a:t>
            </a:r>
            <a:endParaRPr lang="ja-JP" altLang="en-US" sz="2000" dirty="0" smtClean="0">
              <a:solidFill>
                <a:srgbClr val="0070C0"/>
              </a:solidFill>
              <a:latin typeface="Arial" panose="020B0604020202020204" pitchFamily="34" charset="0"/>
              <a:ea typeface="HGPｺﾞｼｯｸE" panose="020B0900000000000000" pitchFamily="50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3854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52</TotalTime>
  <Words>33</Words>
  <Application>Microsoft Office PowerPoint</Application>
  <PresentationFormat>画面に合わせる (4:3)</PresentationFormat>
  <Paragraphs>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HGPｺﾞｼｯｸE</vt:lpstr>
      <vt:lpstr>ＭＳ Ｐゴシック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Toshi</dc:creator>
  <cp:lastModifiedBy>Toshi</cp:lastModifiedBy>
  <cp:revision>3</cp:revision>
  <dcterms:created xsi:type="dcterms:W3CDTF">2016-04-05T22:35:41Z</dcterms:created>
  <dcterms:modified xsi:type="dcterms:W3CDTF">2016-04-05T23:36:02Z</dcterms:modified>
</cp:coreProperties>
</file>